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3" d="100"/>
          <a:sy n="83" d="100"/>
        </p:scale>
        <p:origin x="147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03/10/2024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03/10/2024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03/10/2024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03/10/2024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03/10/2024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03/10/2024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2334-7E8B-4320-A1E2-4B05AC15A670}" type="datetimeFigureOut">
              <a:rPr lang="fr-FR" smtClean="0"/>
              <a:pPr/>
              <a:t>03/10/2024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3" name="Picture 369" descr="C:\Users\Tom\AppData\Local\Microsoft\Windows\Temporary Internet Files\Content.IE5\KVSBUKP6\MPj0439570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21704" y="4941168"/>
            <a:ext cx="4593704" cy="1752600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Le lundi de 17h30 à 18h15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A l’école de musique et de danse du SIVOM de Cognin</a:t>
            </a:r>
          </a:p>
          <a:p>
            <a:r>
              <a:rPr lang="fr-FR" sz="1700" b="1" dirty="0"/>
              <a:t>4 rue de l’épine, 73160 COGNIN</a:t>
            </a:r>
          </a:p>
        </p:txBody>
      </p:sp>
      <p:pic>
        <p:nvPicPr>
          <p:cNvPr id="1026" name="Picture 0" descr="logo EMDCC.jpg">
            <a:extLst>
              <a:ext uri="{FF2B5EF4-FFF2-40B4-BE49-F238E27FC236}">
                <a16:creationId xmlns:a16="http://schemas.microsoft.com/office/drawing/2014/main" id="{309072EF-E4F9-D7F6-7168-EC7AB8E8B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16631"/>
            <a:ext cx="1728193" cy="117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E620614-ECED-E8A1-F099-52F246826032}"/>
              </a:ext>
            </a:extLst>
          </p:cNvPr>
          <p:cNvSpPr/>
          <p:nvPr/>
        </p:nvSpPr>
        <p:spPr>
          <a:xfrm>
            <a:off x="44676" y="476672"/>
            <a:ext cx="471154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0"/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EVEIL MUSICAL </a:t>
            </a:r>
            <a:br>
              <a:rPr lang="fr-FR" sz="5400" b="1" cap="none" spc="0" dirty="0">
                <a:ln w="0"/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fr-FR" sz="5400" b="1" cap="none" spc="0" dirty="0">
                <a:ln w="0"/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« IN ENGLISH »</a:t>
            </a:r>
          </a:p>
        </p:txBody>
      </p:sp>
      <p:pic>
        <p:nvPicPr>
          <p:cNvPr id="1028" name="Picture 4" descr="Drapeau du Royaume-Uni — Wikipédia">
            <a:extLst>
              <a:ext uri="{FF2B5EF4-FFF2-40B4-BE49-F238E27FC236}">
                <a16:creationId xmlns:a16="http://schemas.microsoft.com/office/drawing/2014/main" id="{A286BA92-BCE7-15ED-313E-592CDAD85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341128"/>
            <a:ext cx="2143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709A8D-25AA-9BF0-5E50-9DA645D14131}"/>
              </a:ext>
            </a:extLst>
          </p:cNvPr>
          <p:cNvSpPr/>
          <p:nvPr/>
        </p:nvSpPr>
        <p:spPr>
          <a:xfrm>
            <a:off x="24649" y="476672"/>
            <a:ext cx="471154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0"/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EVEIL MUSICAL </a:t>
            </a:r>
            <a:br>
              <a:rPr lang="fr-FR" sz="5400" b="1" cap="none" spc="0" dirty="0">
                <a:ln w="0"/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fr-FR" sz="5400" b="1" cap="none" spc="0" dirty="0">
                <a:ln w="0"/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« IN ENGLISH »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61FB5E-3719-F247-5DF6-445BC4913877}"/>
              </a:ext>
            </a:extLst>
          </p:cNvPr>
          <p:cNvSpPr/>
          <p:nvPr/>
        </p:nvSpPr>
        <p:spPr>
          <a:xfrm>
            <a:off x="1093221" y="2102081"/>
            <a:ext cx="18998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>
                <a:ln w="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GS-CP</a:t>
            </a:r>
            <a:endParaRPr lang="fr-FR" sz="5400" b="1" cap="none" spc="0" dirty="0">
              <a:ln w="0"/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C511CE-1287-FA1F-2958-4ED68B79C8FB}"/>
              </a:ext>
            </a:extLst>
          </p:cNvPr>
          <p:cNvSpPr/>
          <p:nvPr/>
        </p:nvSpPr>
        <p:spPr>
          <a:xfrm>
            <a:off x="4355976" y="6279704"/>
            <a:ext cx="45325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400" b="1" cap="none" spc="0" dirty="0">
                <a:ln w="0"/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emdccsivomdecognin@gmail.com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quiredFrom xmlns="6d93d202-47fc-4405-873a-cab67cc5f1b2" xsi:nil="true"/>
    <IsSearchable xmlns="6d93d202-47fc-4405-873a-cab67cc5f1b2">true</IsSearchable>
    <EditorialStatus xmlns="6d93d202-47fc-4405-873a-cab67cc5f1b2">Complete</EditorialStatus>
    <OriginAsset xmlns="6d93d202-47fc-4405-873a-cab67cc5f1b2" xsi:nil="true"/>
    <ThumbnailAssetId xmlns="6d93d202-47fc-4405-873a-cab67cc5f1b2" xsi:nil="true"/>
    <TrustLevel xmlns="6d93d202-47fc-4405-873a-cab67cc5f1b2">3 Community New</TrustLevel>
    <MarketSpecific xmlns="6d93d202-47fc-4405-873a-cab67cc5f1b2">true</MarketSpecific>
    <TPNamespace xmlns="6d93d202-47fc-4405-873a-cab67cc5f1b2" xsi:nil="true"/>
    <DirectSourceMarket xmlns="6d93d202-47fc-4405-873a-cab67cc5f1b2">english</DirectSourceMarket>
    <MachineTranslated xmlns="6d93d202-47fc-4405-873a-cab67cc5f1b2">false</MachineTranslated>
    <PlannedPubDate xmlns="6d93d202-47fc-4405-873a-cab67cc5f1b2" xsi:nil="true"/>
    <SubmitterId xmlns="6d93d202-47fc-4405-873a-cab67cc5f1b2">9c60ae39-ee33-43c2-b863-454968d0f2cc</SubmitterId>
    <Downloads xmlns="6d93d202-47fc-4405-873a-cab67cc5f1b2">0</Downloads>
    <OriginalSourceMarket xmlns="6d93d202-47fc-4405-873a-cab67cc5f1b2">english</OriginalSourceMarket>
    <PublishTargets xmlns="6d93d202-47fc-4405-873a-cab67cc5f1b2">OfficeOnline</PublishTargets>
    <ArtSampleDocs xmlns="6d93d202-47fc-4405-873a-cab67cc5f1b2" xsi:nil="true"/>
    <ApprovalLog xmlns="6d93d202-47fc-4405-873a-cab67cc5f1b2" xsi:nil="true"/>
    <ApprovalStatus xmlns="6d93d202-47fc-4405-873a-cab67cc5f1b2">InProgress</ApprovalStatus>
    <TPComponent xmlns="6d93d202-47fc-4405-873a-cab67cc5f1b2">PPTFiles</TPComponent>
    <EditorialTags xmlns="6d93d202-47fc-4405-873a-cab67cc5f1b2" xsi:nil="true"/>
    <TPExecutable xmlns="6d93d202-47fc-4405-873a-cab67cc5f1b2" xsi:nil="true"/>
    <LastHandOff xmlns="6d93d202-47fc-4405-873a-cab67cc5f1b2" xsi:nil="true"/>
    <BusinessGroup xmlns="6d93d202-47fc-4405-873a-cab67cc5f1b2" xsi:nil="true"/>
    <TPAppVersion xmlns="6d93d202-47fc-4405-873a-cab67cc5f1b2">12</TPAppVersion>
    <VoteCount xmlns="6d93d202-47fc-4405-873a-cab67cc5f1b2" xsi:nil="true"/>
    <APAuthor xmlns="6d93d202-47fc-4405-873a-cab67cc5f1b2">
      <UserInfo>
        <DisplayName>_o14migrate</DisplayName>
        <AccountId>266</AccountId>
        <AccountType/>
      </UserInfo>
    </APAuthor>
    <TPCommandLine xmlns="6d93d202-47fc-4405-873a-cab67cc5f1b2">{PP} /n {FilePath}</TPCommandLine>
    <UACurrentWords xmlns="6d93d202-47fc-4405-873a-cab67cc5f1b2" xsi:nil="true"/>
    <AssetId xmlns="6d93d202-47fc-4405-873a-cab67cc5f1b2">TP030007479</AssetId>
    <Manager xmlns="6d93d202-47fc-4405-873a-cab67cc5f1b2" xsi:nil="true"/>
    <NumericId xmlns="6d93d202-47fc-4405-873a-cab67cc5f1b2">-1</NumericId>
    <Component xmlns="64acb2c5-0a2b-4bda-bd34-58e36cbb80d2" xsi:nil="true"/>
    <HandoffToMSDN xmlns="6d93d202-47fc-4405-873a-cab67cc5f1b2" xsi:nil="true"/>
    <Markets xmlns="6d93d202-47fc-4405-873a-cab67cc5f1b2">
      <Value>2</Value>
    </Markets>
    <UALocComments xmlns="6d93d202-47fc-4405-873a-cab67cc5f1b2" xsi:nil="true"/>
    <UALocRecommendation xmlns="6d93d202-47fc-4405-873a-cab67cc5f1b2">Localize</UALocRecommendation>
    <AssetStart xmlns="6d93d202-47fc-4405-873a-cab67cc5f1b2">2010-04-16T13:57:57+00:00</AssetStart>
    <CrawlForDependencies xmlns="6d93d202-47fc-4405-873a-cab67cc5f1b2">false</CrawlForDependencies>
    <LastModifiedDateTime xmlns="6d93d202-47fc-4405-873a-cab67cc5f1b2" xsi:nil="true"/>
    <LastPublishResultLookup xmlns="6d93d202-47fc-4405-873a-cab67cc5f1b2" xsi:nil="true"/>
    <PublishStatusLookup xmlns="6d93d202-47fc-4405-873a-cab67cc5f1b2">
      <Value>327928</Value>
      <Value>502503</Value>
    </PublishStatusLookup>
    <AverageRating xmlns="6d93d202-47fc-4405-873a-cab67cc5f1b2" xsi:nil="true"/>
    <CSXUpdate xmlns="6d93d202-47fc-4405-873a-cab67cc5f1b2">false</CSXUpdate>
    <UAProjectedTotalWords xmlns="6d93d202-47fc-4405-873a-cab67cc5f1b2" xsi:nil="true"/>
    <AssetExpire xmlns="6d93d202-47fc-4405-873a-cab67cc5f1b2">2100-01-01T00:00:00+00:00</AssetExpire>
    <AssetType xmlns="6d93d202-47fc-4405-873a-cab67cc5f1b2">TP</AssetType>
    <IntlLangReviewDate xmlns="6d93d202-47fc-4405-873a-cab67cc5f1b2" xsi:nil="true"/>
    <TPFriendlyName xmlns="6d93d202-47fc-4405-873a-cab67cc5f1b2">Thème scolaire - Bus</TPFriendlyName>
    <IntlLangReview xmlns="6d93d202-47fc-4405-873a-cab67cc5f1b2" xsi:nil="true"/>
    <OOCacheId xmlns="6d93d202-47fc-4405-873a-cab67cc5f1b2" xsi:nil="true"/>
    <PolicheckWords xmlns="6d93d202-47fc-4405-873a-cab67cc5f1b2" xsi:nil="true"/>
    <TemplateStatus xmlns="6d93d202-47fc-4405-873a-cab67cc5f1b2">Complete</TemplateStatus>
    <CSXSubmissionMarket xmlns="6d93d202-47fc-4405-873a-cab67cc5f1b2" xsi:nil="true"/>
    <FriendlyTitle xmlns="6d93d202-47fc-4405-873a-cab67cc5f1b2" xsi:nil="true"/>
    <TPLaunchHelpLinkType xmlns="6d93d202-47fc-4405-873a-cab67cc5f1b2" xsi:nil="true"/>
    <Providers xmlns="6d93d202-47fc-4405-873a-cab67cc5f1b2" xsi:nil="true"/>
    <SourceTitle xmlns="6d93d202-47fc-4405-873a-cab67cc5f1b2">Thème scolaire - Bus</SourceTitle>
    <TemplateTemplateType xmlns="6d93d202-47fc-4405-873a-cab67cc5f1b2">PowerPoint 12 Default</TemplateTemplateType>
    <TimesCloned xmlns="6d93d202-47fc-4405-873a-cab67cc5f1b2" xsi:nil="true"/>
    <ClipArtFilename xmlns="6d93d202-47fc-4405-873a-cab67cc5f1b2" xsi:nil="true"/>
    <APDescription xmlns="6d93d202-47fc-4405-873a-cab67cc5f1b2" xsi:nil="true"/>
    <TPApplication xmlns="6d93d202-47fc-4405-873a-cab67cc5f1b2">PowerPoint</TPApplication>
    <CSXHash xmlns="6d93d202-47fc-4405-873a-cab67cc5f1b2">bwOLy3234aBsN0DGarE9Mw39rU8=</CSXHash>
    <PrimaryImageGen xmlns="6d93d202-47fc-4405-873a-cab67cc5f1b2">true</PrimaryImageGen>
    <ContentItem xmlns="6d93d202-47fc-4405-873a-cab67cc5f1b2" xsi:nil="true"/>
    <IsDeleted xmlns="6d93d202-47fc-4405-873a-cab67cc5f1b2">false</IsDeleted>
    <ShowIn xmlns="6d93d202-47fc-4405-873a-cab67cc5f1b2">Show everywhere</ShowIn>
    <BugNumber xmlns="6d93d202-47fc-4405-873a-cab67cc5f1b2" xsi:nil="true"/>
    <LegacyData xmlns="6d93d202-47fc-4405-873a-cab67cc5f1b2">ListingID:;Manager:;BuildStatus:Publish Passed;MockupPath:</LegacyData>
    <TPLaunchHelpLink xmlns="6d93d202-47fc-4405-873a-cab67cc5f1b2" xsi:nil="true"/>
    <Milestone xmlns="6d93d202-47fc-4405-873a-cab67cc5f1b2" xsi:nil="true"/>
    <UANotes xmlns="6d93d202-47fc-4405-873a-cab67cc5f1b2" xsi:nil="true"/>
    <Description0 xmlns="64acb2c5-0a2b-4bda-bd34-58e36cbb80d2" xsi:nil="true"/>
    <IntlLangReviewer xmlns="6d93d202-47fc-4405-873a-cab67cc5f1b2" xsi:nil="true"/>
    <IntlLocPriority xmlns="6d93d202-47fc-4405-873a-cab67cc5f1b2" xsi:nil="true"/>
    <OpenTemplate xmlns="6d93d202-47fc-4405-873a-cab67cc5f1b2">true</OpenTemplate>
    <Provider xmlns="6d93d202-47fc-4405-873a-cab67cc5f1b2" xsi:nil="true"/>
    <CSXSubmissionDate xmlns="6d93d202-47fc-4405-873a-cab67cc5f1b2">2009-10-10T07:00:00+00:00</CSXSubmissionDate>
    <TPClientViewer xmlns="6d93d202-47fc-4405-873a-cab67cc5f1b2" xsi:nil="true"/>
    <DSATActionTaken xmlns="6d93d202-47fc-4405-873a-cab67cc5f1b2" xsi:nil="true"/>
    <APEditor xmlns="6d93d202-47fc-4405-873a-cab67cc5f1b2">
      <UserInfo>
        <DisplayName>_o14migrate</DisplayName>
        <AccountId>266</AccountId>
        <AccountType/>
      </UserInfo>
    </APEditor>
    <TPInstallLocation xmlns="6d93d202-47fc-4405-873a-cab67cc5f1b2">{My Templates}</TPInstallLocation>
    <OutputCachingOn xmlns="6d93d202-47fc-4405-873a-cab67cc5f1b2">false</OutputCachingOn>
    <ParentAssetId xmlns="6d93d202-47fc-4405-873a-cab67cc5f1b2" xsi:nil="true"/>
    <LocManualTestRequired xmlns="6d93d202-47fc-4405-873a-cab67cc5f1b2">false</LocManualTestRequired>
    <LocalizationTagsTaxHTField0 xmlns="6d93d202-47fc-4405-873a-cab67cc5f1b2">
      <Terms xmlns="http://schemas.microsoft.com/office/infopath/2007/PartnerControls"/>
    </LocalizationTagsTaxHTField0>
    <CampaignTagsTaxHTField0 xmlns="6d93d202-47fc-4405-873a-cab67cc5f1b2">
      <Terms xmlns="http://schemas.microsoft.com/office/infopath/2007/PartnerControls"/>
    </CampaignTagsTaxHTField0>
    <LocLastLocAttemptVersionLookup xmlns="6d93d202-47fc-4405-873a-cab67cc5f1b2">169910</LocLastLocAttemptVersionLookup>
    <InternalTagsTaxHTField0 xmlns="6d93d202-47fc-4405-873a-cab67cc5f1b2">
      <Terms xmlns="http://schemas.microsoft.com/office/infopath/2007/PartnerControls"/>
    </InternalTagsTaxHTField0>
    <LocRecommendedHandoff xmlns="6d93d202-47fc-4405-873a-cab67cc5f1b2" xsi:nil="true"/>
    <BlockPublish xmlns="6d93d202-47fc-4405-873a-cab67cc5f1b2">false</BlockPublish>
    <LocComments xmlns="6d93d202-47fc-4405-873a-cab67cc5f1b2" xsi:nil="true"/>
    <TaxCatchAll xmlns="6d93d202-47fc-4405-873a-cab67cc5f1b2"/>
    <OriginalRelease xmlns="6d93d202-47fc-4405-873a-cab67cc5f1b2">14</OriginalRelease>
    <RecommendationsModifier xmlns="6d93d202-47fc-4405-873a-cab67cc5f1b2" xsi:nil="true"/>
    <ScenarioTagsTaxHTField0 xmlns="6d93d202-47fc-4405-873a-cab67cc5f1b2">
      <Terms xmlns="http://schemas.microsoft.com/office/infopath/2007/PartnerControls"/>
    </ScenarioTagsTaxHTField0>
    <FeatureTagsTaxHTField0 xmlns="6d93d202-47fc-4405-873a-cab67cc5f1b2">
      <Terms xmlns="http://schemas.microsoft.com/office/infopath/2007/PartnerControls"/>
    </FeatureTagsTaxHTField0>
    <LocMarketGroupTiers2 xmlns="6d93d202-47fc-4405-873a-cab67cc5f1b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9924D1ECC420D47A2456556BC94F7370400BDF4491DEA4973499845289601F88B9F" ma:contentTypeVersion="55" ma:contentTypeDescription="Create a new document." ma:contentTypeScope="" ma:versionID="41eb558a2b826e6e4f9defd990175bec">
  <xsd:schema xmlns:xsd="http://www.w3.org/2001/XMLSchema" xmlns:xs="http://www.w3.org/2001/XMLSchema" xmlns:p="http://schemas.microsoft.com/office/2006/metadata/properties" xmlns:ns2="6d93d202-47fc-4405-873a-cab67cc5f1b2" xmlns:ns3="64acb2c5-0a2b-4bda-bd34-58e36cbb80d2" targetNamespace="http://schemas.microsoft.com/office/2006/metadata/properties" ma:root="true" ma:fieldsID="19deea0185cf7bc57eee9b90b1ba2ace" ns2:_="" ns3:_="">
    <xsd:import namespace="6d93d202-47fc-4405-873a-cab67cc5f1b2"/>
    <xsd:import namespace="64acb2c5-0a2b-4bda-bd34-58e36cbb80d2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3d202-47fc-4405-873a-cab67cc5f1b2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79c007-7f28-4db9-9ba1-525d19a3279b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0C6DD30-196A-4C6B-B1BF-A43F3B8ACD4F}" ma:internalName="CSXSubmissionMarket" ma:readOnly="false" ma:showField="MarketName" ma:web="6d93d202-47fc-4405-873a-cab67cc5f1b2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bb16b974-ed24-4278-8820-8e232d38904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7E2D4CA2-442A-4FDA-AA57-71B8C7B2C53C}" ma:internalName="InProjectListLookup" ma:readOnly="true" ma:showField="InProjectLis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fd9a49dc-3dbf-4047-b62d-1d587abe7b40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7E2D4CA2-442A-4FDA-AA57-71B8C7B2C53C}" ma:internalName="LastCompleteVersionLookup" ma:readOnly="true" ma:showField="LastComplete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7E2D4CA2-442A-4FDA-AA57-71B8C7B2C53C}" ma:internalName="LastPreviewErrorLookup" ma:readOnly="true" ma:showField="LastPreview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7E2D4CA2-442A-4FDA-AA57-71B8C7B2C53C}" ma:internalName="LastPreviewResultLookup" ma:readOnly="true" ma:showField="LastPreview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7E2D4CA2-442A-4FDA-AA57-71B8C7B2C53C}" ma:internalName="LastPreviewAttemptDateLookup" ma:readOnly="true" ma:showField="LastPreview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7E2D4CA2-442A-4FDA-AA57-71B8C7B2C53C}" ma:internalName="LastPreviewedByLookup" ma:readOnly="true" ma:showField="LastPreview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7E2D4CA2-442A-4FDA-AA57-71B8C7B2C53C}" ma:internalName="LastPreviewTimeLookup" ma:readOnly="true" ma:showField="LastPreview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7E2D4CA2-442A-4FDA-AA57-71B8C7B2C53C}" ma:internalName="LastPreviewVersionLookup" ma:readOnly="true" ma:showField="LastPreview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7E2D4CA2-442A-4FDA-AA57-71B8C7B2C53C}" ma:internalName="LastPublishErrorLookup" ma:readOnly="true" ma:showField="LastPublish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7E2D4CA2-442A-4FDA-AA57-71B8C7B2C53C}" ma:internalName="LastPublishResultLookup" ma:readOnly="true" ma:showField="LastPublish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7E2D4CA2-442A-4FDA-AA57-71B8C7B2C53C}" ma:internalName="LastPublishAttemptDateLookup" ma:readOnly="true" ma:showField="LastPublish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7E2D4CA2-442A-4FDA-AA57-71B8C7B2C53C}" ma:internalName="LastPublishedByLookup" ma:readOnly="true" ma:showField="LastPublish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7E2D4CA2-442A-4FDA-AA57-71B8C7B2C53C}" ma:internalName="LastPublishTimeLookup" ma:readOnly="true" ma:showField="LastPublish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7E2D4CA2-442A-4FDA-AA57-71B8C7B2C53C}" ma:internalName="LastPublishVersionLookup" ma:readOnly="true" ma:showField="LastPublish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4CDE398E-75A7-4993-8C61-2BFD31F64754}" ma:internalName="LocLastLocAttemptVersionLookup" ma:readOnly="false" ma:showField="LastLocAttemptVersion" ma:web="6d93d202-47fc-4405-873a-cab67cc5f1b2">
      <xsd:simpleType>
        <xsd:restriction base="dms:Lookup"/>
      </xsd:simpleType>
    </xsd:element>
    <xsd:element name="LocLastLocAttemptVersionTypeLookup" ma:index="72" nillable="true" ma:displayName="Loc Last Loc Attempt Version Type" ma:default="" ma:list="{4CDE398E-75A7-4993-8C61-2BFD31F64754}" ma:internalName="LocLastLocAttemptVersionTypeLookup" ma:readOnly="true" ma:showField="LastLocAttemptVersionType" ma:web="6d93d202-47fc-4405-873a-cab67cc5f1b2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4CDE398E-75A7-4993-8C61-2BFD31F64754}" ma:internalName="LocNewPublishedVersionLookup" ma:readOnly="true" ma:showField="NewPublishedVersion" ma:web="6d93d202-47fc-4405-873a-cab67cc5f1b2">
      <xsd:simpleType>
        <xsd:restriction base="dms:Lookup"/>
      </xsd:simpleType>
    </xsd:element>
    <xsd:element name="LocOverallHandbackStatusLookup" ma:index="76" nillable="true" ma:displayName="Loc Overall Handback Status" ma:default="" ma:list="{4CDE398E-75A7-4993-8C61-2BFD31F64754}" ma:internalName="LocOverallHandbackStatusLookup" ma:readOnly="true" ma:showField="OverallHandbackStatus" ma:web="6d93d202-47fc-4405-873a-cab67cc5f1b2">
      <xsd:simpleType>
        <xsd:restriction base="dms:Lookup"/>
      </xsd:simpleType>
    </xsd:element>
    <xsd:element name="LocOverallLocStatusLookup" ma:index="77" nillable="true" ma:displayName="Loc Overall Localize Status" ma:default="" ma:list="{4CDE398E-75A7-4993-8C61-2BFD31F64754}" ma:internalName="LocOverallLocStatusLookup" ma:readOnly="true" ma:showField="OverallLocStatus" ma:web="6d93d202-47fc-4405-873a-cab67cc5f1b2">
      <xsd:simpleType>
        <xsd:restriction base="dms:Lookup"/>
      </xsd:simpleType>
    </xsd:element>
    <xsd:element name="LocOverallPreviewStatusLookup" ma:index="78" nillable="true" ma:displayName="Loc Overall Preview Status" ma:default="" ma:list="{4CDE398E-75A7-4993-8C61-2BFD31F64754}" ma:internalName="LocOverallPreviewStatusLookup" ma:readOnly="true" ma:showField="OverallPreviewStatus" ma:web="6d93d202-47fc-4405-873a-cab67cc5f1b2">
      <xsd:simpleType>
        <xsd:restriction base="dms:Lookup"/>
      </xsd:simpleType>
    </xsd:element>
    <xsd:element name="LocOverallPublishStatusLookup" ma:index="79" nillable="true" ma:displayName="Loc Overall Publish Status" ma:default="" ma:list="{4CDE398E-75A7-4993-8C61-2BFD31F64754}" ma:internalName="LocOverallPublishStatusLookup" ma:readOnly="true" ma:showField="OverallPublishStatus" ma:web="6d93d202-47fc-4405-873a-cab67cc5f1b2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4CDE398E-75A7-4993-8C61-2BFD31F64754}" ma:internalName="LocProcessedForHandoffsLookup" ma:readOnly="true" ma:showField="ProcessedForHandoffs" ma:web="6d93d202-47fc-4405-873a-cab67cc5f1b2">
      <xsd:simpleType>
        <xsd:restriction base="dms:Lookup"/>
      </xsd:simpleType>
    </xsd:element>
    <xsd:element name="LocProcessedForMarketsLookup" ma:index="82" nillable="true" ma:displayName="Loc Processed For Markets" ma:default="" ma:list="{4CDE398E-75A7-4993-8C61-2BFD31F64754}" ma:internalName="LocProcessedForMarketsLookup" ma:readOnly="true" ma:showField="ProcessedForMarkets" ma:web="6d93d202-47fc-4405-873a-cab67cc5f1b2">
      <xsd:simpleType>
        <xsd:restriction base="dms:Lookup"/>
      </xsd:simpleType>
    </xsd:element>
    <xsd:element name="LocPublishedDependentAssetsLookup" ma:index="83" nillable="true" ma:displayName="Loc Published Dependent Assets" ma:default="" ma:list="{4CDE398E-75A7-4993-8C61-2BFD31F64754}" ma:internalName="LocPublishedDependentAssetsLookup" ma:readOnly="true" ma:showField="PublishedDependentAssets" ma:web="6d93d202-47fc-4405-873a-cab67cc5f1b2">
      <xsd:simpleType>
        <xsd:restriction base="dms:Lookup"/>
      </xsd:simpleType>
    </xsd:element>
    <xsd:element name="LocPublishedLinkedAssetsLookup" ma:index="84" nillable="true" ma:displayName="Loc Published Linked Assets" ma:default="" ma:list="{4CDE398E-75A7-4993-8C61-2BFD31F64754}" ma:internalName="LocPublishedLinkedAssetsLookup" ma:readOnly="true" ma:showField="PublishedLinkedAssets" ma:web="6d93d202-47fc-4405-873a-cab67cc5f1b2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db560eb5-700a-4f94-8fda-b57de4261f12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0C6DD30-196A-4C6B-B1BF-A43F3B8ACD4F}" ma:internalName="Markets" ma:readOnly="false" ma:showField="MarketNa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7E2D4CA2-442A-4FDA-AA57-71B8C7B2C53C}" ma:internalName="NumOfRatingsLookup" ma:readOnly="true" ma:showField="NumOfRating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7E2D4CA2-442A-4FDA-AA57-71B8C7B2C53C}" ma:internalName="PublishStatusLookup" ma:readOnly="false" ma:showField="PublishStatu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e3f7319-fb8f-4449-8902-000ab73a856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11d213f5-ec09-44b6-a8be-9da225be7a8d}" ma:internalName="TaxCatchAll" ma:showField="CatchAllData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11d213f5-ec09-44b6-a8be-9da225be7a8d}" ma:internalName="TaxCatchAllLabel" ma:readOnly="true" ma:showField="CatchAllDataLabel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acb2c5-0a2b-4bda-bd34-58e36cbb80d2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AC1439-A371-4F9A-B2DD-D89C9FE97A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02F2A2-14FE-4678-87F9-60EDC24B3643}">
  <ds:schemaRefs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64acb2c5-0a2b-4bda-bd34-58e36cbb80d2"/>
    <ds:schemaRef ds:uri="6d93d202-47fc-4405-873a-cab67cc5f1b2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5B89E5E-77E7-44EC-B41F-50A757EC6E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93d202-47fc-4405-873a-cab67cc5f1b2"/>
    <ds:schemaRef ds:uri="64acb2c5-0a2b-4bda-bd34-58e36cbb80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scolaire - Bus</Template>
  <TotalTime>847</TotalTime>
  <Words>45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EVEIL MUSICAL « IN ENGLISH »</dc:title>
  <dc:creator>Ingrid Verger</dc:creator>
  <cp:lastModifiedBy>Ingrid Verger</cp:lastModifiedBy>
  <cp:revision>7</cp:revision>
  <cp:lastPrinted>2022-09-09T16:17:46Z</cp:lastPrinted>
  <dcterms:created xsi:type="dcterms:W3CDTF">2022-09-09T16:04:43Z</dcterms:created>
  <dcterms:modified xsi:type="dcterms:W3CDTF">2024-10-04T08:03:47Z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0x01010069924D1ECC420D47A2456556BC94F7370400BDF4491DEA4973499845289601F88B9F</vt:lpwstr>
  </property>
  <property fmtid="{D5CDD505-2E9C-101B-9397-08002B2CF9AE}" pid="3" name="Applications">
    <vt:lpwstr>53;#PowerPoint 12</vt:lpwstr>
  </property>
  <property fmtid="{D5CDD505-2E9C-101B-9397-08002B2CF9AE}" pid="4" name="Order">
    <vt:r8>8574300</vt:r8>
  </property>
  <property fmtid="{D5CDD505-2E9C-101B-9397-08002B2CF9AE}" pid="5" name="APTrustLevel">
    <vt:r8>3</vt:r8>
  </property>
</Properties>
</file>