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093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0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283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0645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65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330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935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14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79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7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56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8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8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7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27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06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18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2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E33823-4661-CDAD-FF50-46D5E067C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925068" y="-328450"/>
            <a:ext cx="9755187" cy="2766528"/>
          </a:xfrm>
        </p:spPr>
        <p:txBody>
          <a:bodyPr>
            <a:normAutofit/>
          </a:bodyPr>
          <a:lstStyle/>
          <a:p>
            <a:r>
              <a:rPr lang="fr-FR" sz="9600" dirty="0"/>
              <a:t>Atelier cuivres</a:t>
            </a:r>
            <a:br>
              <a:rPr lang="fr-FR" sz="9600" dirty="0"/>
            </a:br>
            <a:r>
              <a:rPr lang="fr-FR" sz="4800" dirty="0"/>
              <a:t>7-10 ans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FC8656-A97F-9B91-8CD1-B5ABE7724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005471" y="2483485"/>
            <a:ext cx="9755187" cy="1406742"/>
          </a:xfrm>
        </p:spPr>
        <p:txBody>
          <a:bodyPr/>
          <a:lstStyle/>
          <a:p>
            <a:r>
              <a:rPr lang="fr-FR" dirty="0"/>
              <a:t>Le MERCREDI de 10h00 à 11h00 À l’école de musique, A COGNIN</a:t>
            </a:r>
          </a:p>
          <a:p>
            <a:r>
              <a:rPr lang="fr-FR" dirty="0"/>
              <a:t>Tarif : 33€/trimestre – PRET DE L’instrument pendant la séance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9469759-3987-12C1-D723-A73132CB5BAD}"/>
              </a:ext>
            </a:extLst>
          </p:cNvPr>
          <p:cNvSpPr txBox="1"/>
          <p:nvPr/>
        </p:nvSpPr>
        <p:spPr>
          <a:xfrm rot="21447307">
            <a:off x="4375158" y="4637439"/>
            <a:ext cx="8861630" cy="9969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indent="0" algn="ctr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3200" cap="all" baseline="0">
                <a:solidFill>
                  <a:schemeClr val="tx2">
                    <a:lumMod val="75000"/>
                  </a:schemeClr>
                </a:solidFill>
                <a:effectLst/>
              </a:defRPr>
            </a:lvl1pPr>
            <a:lvl2pPr indent="0" algn="ctr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cap="all" baseline="0">
                <a:effectLst/>
              </a:defRPr>
            </a:lvl2pPr>
            <a:lvl3pPr indent="0" algn="ctr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cap="all" baseline="0">
                <a:effectLst/>
              </a:defRPr>
            </a:lvl3pPr>
            <a:lvl4pPr indent="0" algn="ctr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cap="all" baseline="0">
                <a:effectLst/>
              </a:defRPr>
            </a:lvl4pPr>
            <a:lvl5pPr indent="0" algn="ctr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cap="all" baseline="0">
                <a:effectLst/>
              </a:defRPr>
            </a:lvl5pPr>
            <a:lvl6pPr indent="0" algn="ctr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cap="all" baseline="0">
                <a:effectLst/>
              </a:defRPr>
            </a:lvl6pPr>
            <a:lvl7pPr indent="0" algn="ctr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cap="all" baseline="0">
                <a:effectLst/>
              </a:defRPr>
            </a:lvl7pPr>
            <a:lvl8pPr indent="0" algn="ctr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cap="all" baseline="0">
                <a:effectLst/>
              </a:defRPr>
            </a:lvl8pPr>
            <a:lvl9pPr indent="0" algn="ctr" defTabSz="9144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cap="all" baseline="0">
                <a:effectLst/>
              </a:defRPr>
            </a:lvl9pPr>
          </a:lstStyle>
          <a:p>
            <a:r>
              <a:rPr lang="fr-FR" sz="2400" dirty="0">
                <a:solidFill>
                  <a:schemeClr val="tx1"/>
                </a:solidFill>
              </a:rPr>
              <a:t>Nous contacter : 06 21 59 64 64       emDCCSIVOMDECoGNIN@gmail.com</a:t>
            </a:r>
          </a:p>
        </p:txBody>
      </p:sp>
      <p:pic>
        <p:nvPicPr>
          <p:cNvPr id="1026" name="Picture 0" descr="logo EMDCC.jpg">
            <a:extLst>
              <a:ext uri="{FF2B5EF4-FFF2-40B4-BE49-F238E27FC236}">
                <a16:creationId xmlns:a16="http://schemas.microsoft.com/office/drawing/2014/main" id="{5F65AFFD-8C39-83D8-646A-16AD112B3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18" y="614225"/>
            <a:ext cx="1662112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98CDBE6-114F-B31E-05A5-7592F953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82321">
            <a:off x="2322827" y="4330938"/>
            <a:ext cx="1609943" cy="1609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BCC71BF-B01A-B784-E69B-90D7CC6D3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8097">
            <a:off x="422088" y="4468595"/>
            <a:ext cx="1635289" cy="1635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78A087F-B265-A786-E189-0A161841B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44251">
            <a:off x="4131413" y="4207328"/>
            <a:ext cx="1582771" cy="152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199811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177</TotalTime>
  <Words>44</Words>
  <Application>Microsoft Office PowerPoint</Application>
  <PresentationFormat>Grand écran</PresentationFormat>
  <Paragraphs>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Impact</vt:lpstr>
      <vt:lpstr>Grand événement</vt:lpstr>
      <vt:lpstr>Atelier cuivres 7-10 ans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ukulélé</dc:title>
  <dc:creator>Ingrid Verger</dc:creator>
  <cp:lastModifiedBy>Ingrid Verger</cp:lastModifiedBy>
  <cp:revision>11</cp:revision>
  <cp:lastPrinted>2024-09-04T14:11:01Z</cp:lastPrinted>
  <dcterms:created xsi:type="dcterms:W3CDTF">2022-11-01T13:56:39Z</dcterms:created>
  <dcterms:modified xsi:type="dcterms:W3CDTF">2024-09-04T14:14:07Z</dcterms:modified>
</cp:coreProperties>
</file>